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“우리 도장 이 문구 어떠세요?”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   ·   끈기   ·   배려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라라태권도에서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010-3855-0323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부산광역시 강서구 명지국제7로 170 5층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‘라라태권도’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“우리 도장 이 문구 어떠세요?”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배려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상대방을 생각하는 마음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라정현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강서구에서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대학교 태권도학과 졸업, 고단자 (5단 이상), 지도자 경력 10년 이상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배려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상대방을 생각하는 마음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“아이가 너무 소심해서 자신감을 키워주고 싶어요”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작은 성공을 쌓아 스스로 믿는 힘을 키웁니다.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“예의가 부족한 것 같아 인성교육이 필요해요”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인사와 예절이 몸에 배도록 차근차근 가르칩니다.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727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“학원 다니느라 운동할 시간이 없어요”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51846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라라태권도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010-3855-0323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2026-08-29T07:56:57Z</dcterms:created>
  <dcterms:modified xsi:type="dcterms:W3CDTF">2026-08-29T07:56:57Z</dcterms:modified>
</cp:coreProperties>
</file>